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97" d="100"/>
          <a:sy n="97" d="100"/>
        </p:scale>
        <p:origin x="86" y="5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les Robbins" userId="2a2c6b74727e6a50" providerId="LiveId" clId="{63D83E48-C422-412F-89AF-35CAB6FEE253}"/>
    <pc:docChg chg="modSld">
      <pc:chgData name="Charles Robbins" userId="2a2c6b74727e6a50" providerId="LiveId" clId="{63D83E48-C422-412F-89AF-35CAB6FEE253}" dt="2023-05-09T13:42:20.548" v="2" actId="20577"/>
      <pc:docMkLst>
        <pc:docMk/>
      </pc:docMkLst>
      <pc:sldChg chg="modSp mod">
        <pc:chgData name="Charles Robbins" userId="2a2c6b74727e6a50" providerId="LiveId" clId="{63D83E48-C422-412F-89AF-35CAB6FEE253}" dt="2023-05-09T13:42:20.548" v="2" actId="20577"/>
        <pc:sldMkLst>
          <pc:docMk/>
          <pc:sldMk cId="262712510" sldId="256"/>
        </pc:sldMkLst>
        <pc:spChg chg="mod">
          <ac:chgData name="Charles Robbins" userId="2a2c6b74727e6a50" providerId="LiveId" clId="{63D83E48-C422-412F-89AF-35CAB6FEE253}" dt="2023-05-09T13:42:20.548" v="2" actId="20577"/>
          <ac:spMkLst>
            <pc:docMk/>
            <pc:sldMk cId="262712510" sldId="256"/>
            <ac:spMk id="51" creationId="{4EB0C105-5709-9293-642A-F14E9AE24FC7}"/>
          </ac:spMkLst>
        </pc:spChg>
      </pc:sldChg>
    </pc:docChg>
  </pc:docChgLst>
  <pc:docChgLst>
    <pc:chgData name="Charles Robbins" userId="2a2c6b74727e6a50" providerId="LiveId" clId="{EDDF244E-083F-493D-AD3A-95756754158F}"/>
    <pc:docChg chg="modSld">
      <pc:chgData name="Charles Robbins" userId="2a2c6b74727e6a50" providerId="LiveId" clId="{EDDF244E-083F-493D-AD3A-95756754158F}" dt="2023-07-07T15:17:48.703" v="0" actId="1076"/>
      <pc:docMkLst>
        <pc:docMk/>
      </pc:docMkLst>
      <pc:sldChg chg="modSp mod">
        <pc:chgData name="Charles Robbins" userId="2a2c6b74727e6a50" providerId="LiveId" clId="{EDDF244E-083F-493D-AD3A-95756754158F}" dt="2023-07-07T15:17:48.703" v="0" actId="1076"/>
        <pc:sldMkLst>
          <pc:docMk/>
          <pc:sldMk cId="262712510" sldId="256"/>
        </pc:sldMkLst>
        <pc:spChg chg="mod">
          <ac:chgData name="Charles Robbins" userId="2a2c6b74727e6a50" providerId="LiveId" clId="{EDDF244E-083F-493D-AD3A-95756754158F}" dt="2023-07-07T15:17:48.703" v="0" actId="1076"/>
          <ac:spMkLst>
            <pc:docMk/>
            <pc:sldMk cId="262712510" sldId="256"/>
            <ac:spMk id="80" creationId="{3887DD10-FD41-5671-8186-7D5C541C1F9B}"/>
          </ac:spMkLst>
        </pc:spChg>
      </pc:sldChg>
    </pc:docChg>
  </pc:docChgLst>
  <pc:docChgLst>
    <pc:chgData name="Charles Robbins" userId="2a2c6b74727e6a50" providerId="LiveId" clId="{C811D10D-4F83-43AE-A904-BDA0AE28FB09}"/>
    <pc:docChg chg="modSld">
      <pc:chgData name="Charles Robbins" userId="2a2c6b74727e6a50" providerId="LiveId" clId="{C811D10D-4F83-43AE-A904-BDA0AE28FB09}" dt="2023-02-21T19:54:21.237" v="5" actId="20577"/>
      <pc:docMkLst>
        <pc:docMk/>
      </pc:docMkLst>
      <pc:sldChg chg="modSp mod">
        <pc:chgData name="Charles Robbins" userId="2a2c6b74727e6a50" providerId="LiveId" clId="{C811D10D-4F83-43AE-A904-BDA0AE28FB09}" dt="2023-02-21T19:54:21.237" v="5" actId="20577"/>
        <pc:sldMkLst>
          <pc:docMk/>
          <pc:sldMk cId="262712510" sldId="256"/>
        </pc:sldMkLst>
        <pc:spChg chg="mod">
          <ac:chgData name="Charles Robbins" userId="2a2c6b74727e6a50" providerId="LiveId" clId="{C811D10D-4F83-43AE-A904-BDA0AE28FB09}" dt="2023-02-21T19:54:21.237" v="5" actId="20577"/>
          <ac:spMkLst>
            <pc:docMk/>
            <pc:sldMk cId="262712510" sldId="256"/>
            <ac:spMk id="51" creationId="{4EB0C105-5709-9293-642A-F14E9AE24FC7}"/>
          </ac:spMkLst>
        </pc:spChg>
        <pc:spChg chg="mod">
          <ac:chgData name="Charles Robbins" userId="2a2c6b74727e6a50" providerId="LiveId" clId="{C811D10D-4F83-43AE-A904-BDA0AE28FB09}" dt="2023-02-21T19:54:08.409" v="2" actId="20577"/>
          <ac:spMkLst>
            <pc:docMk/>
            <pc:sldMk cId="262712510" sldId="256"/>
            <ac:spMk id="52" creationId="{07066952-E396-B784-F360-9613EDAC06CE}"/>
          </ac:spMkLst>
        </pc:spChg>
        <pc:spChg chg="mod">
          <ac:chgData name="Charles Robbins" userId="2a2c6b74727e6a50" providerId="LiveId" clId="{C811D10D-4F83-43AE-A904-BDA0AE28FB09}" dt="2023-02-21T19:52:59.068" v="0" actId="1076"/>
          <ac:spMkLst>
            <pc:docMk/>
            <pc:sldMk cId="262712510" sldId="256"/>
            <ac:spMk id="117" creationId="{CDFCFDF6-3B2A-14EB-31F3-3926244EAC94}"/>
          </ac:spMkLst>
        </pc:spChg>
      </pc:sldChg>
    </pc:docChg>
  </pc:docChgLst>
  <pc:docChgLst>
    <pc:chgData name="Charles Robbins" userId="2a2c6b74727e6a50" providerId="LiveId" clId="{8D90BA81-DD69-49E4-8748-2A5BF52F7EA7}"/>
    <pc:docChg chg="undo redo custSel modSld">
      <pc:chgData name="Charles Robbins" userId="2a2c6b74727e6a50" providerId="LiveId" clId="{8D90BA81-DD69-49E4-8748-2A5BF52F7EA7}" dt="2022-11-01T01:20:45.920" v="902" actId="1076"/>
      <pc:docMkLst>
        <pc:docMk/>
      </pc:docMkLst>
      <pc:sldChg chg="addSp delSp modSp mod">
        <pc:chgData name="Charles Robbins" userId="2a2c6b74727e6a50" providerId="LiveId" clId="{8D90BA81-DD69-49E4-8748-2A5BF52F7EA7}" dt="2022-11-01T01:20:45.920" v="902" actId="1076"/>
        <pc:sldMkLst>
          <pc:docMk/>
          <pc:sldMk cId="262712510" sldId="256"/>
        </pc:sldMkLst>
        <pc:spChg chg="mod">
          <ac:chgData name="Charles Robbins" userId="2a2c6b74727e6a50" providerId="LiveId" clId="{8D90BA81-DD69-49E4-8748-2A5BF52F7EA7}" dt="2022-11-01T01:12:57.704" v="813" actId="1076"/>
          <ac:spMkLst>
            <pc:docMk/>
            <pc:sldMk cId="262712510" sldId="256"/>
            <ac:spMk id="4" creationId="{C5238560-5D3B-25F8-C8A4-BDB934B882EB}"/>
          </ac:spMkLst>
        </pc:spChg>
        <pc:spChg chg="del">
          <ac:chgData name="Charles Robbins" userId="2a2c6b74727e6a50" providerId="LiveId" clId="{8D90BA81-DD69-49E4-8748-2A5BF52F7EA7}" dt="2022-11-01T00:21:20.554" v="47" actId="478"/>
          <ac:spMkLst>
            <pc:docMk/>
            <pc:sldMk cId="262712510" sldId="256"/>
            <ac:spMk id="5" creationId="{A22A9940-B088-E796-2F40-7E233B65A3B8}"/>
          </ac:spMkLst>
        </pc:spChg>
        <pc:spChg chg="mod">
          <ac:chgData name="Charles Robbins" userId="2a2c6b74727e6a50" providerId="LiveId" clId="{8D90BA81-DD69-49E4-8748-2A5BF52F7EA7}" dt="2022-11-01T01:20:06.433" v="900" actId="1076"/>
          <ac:spMkLst>
            <pc:docMk/>
            <pc:sldMk cId="262712510" sldId="256"/>
            <ac:spMk id="8" creationId="{508702AF-F244-6D1A-4564-22AB9FFC3AE4}"/>
          </ac:spMkLst>
        </pc:spChg>
        <pc:spChg chg="del mod">
          <ac:chgData name="Charles Robbins" userId="2a2c6b74727e6a50" providerId="LiveId" clId="{8D90BA81-DD69-49E4-8748-2A5BF52F7EA7}" dt="2022-11-01T00:43:25.066" v="456" actId="478"/>
          <ac:spMkLst>
            <pc:docMk/>
            <pc:sldMk cId="262712510" sldId="256"/>
            <ac:spMk id="11" creationId="{9A763D95-AB7A-46FA-38B4-FF6FBBF246DF}"/>
          </ac:spMkLst>
        </pc:spChg>
        <pc:spChg chg="del">
          <ac:chgData name="Charles Robbins" userId="2a2c6b74727e6a50" providerId="LiveId" clId="{8D90BA81-DD69-49E4-8748-2A5BF52F7EA7}" dt="2022-11-01T00:21:10.820" v="45" actId="478"/>
          <ac:spMkLst>
            <pc:docMk/>
            <pc:sldMk cId="262712510" sldId="256"/>
            <ac:spMk id="12" creationId="{DBCC4D71-C504-9765-430B-46E7E9942C25}"/>
          </ac:spMkLst>
        </pc:spChg>
        <pc:spChg chg="del">
          <ac:chgData name="Charles Robbins" userId="2a2c6b74727e6a50" providerId="LiveId" clId="{8D90BA81-DD69-49E4-8748-2A5BF52F7EA7}" dt="2022-11-01T00:20:22.678" v="35" actId="478"/>
          <ac:spMkLst>
            <pc:docMk/>
            <pc:sldMk cId="262712510" sldId="256"/>
            <ac:spMk id="13" creationId="{E4B2BA5F-34C7-3C99-AA3B-FFF540AD5C3D}"/>
          </ac:spMkLst>
        </pc:spChg>
        <pc:spChg chg="del">
          <ac:chgData name="Charles Robbins" userId="2a2c6b74727e6a50" providerId="LiveId" clId="{8D90BA81-DD69-49E4-8748-2A5BF52F7EA7}" dt="2022-11-01T00:21:15.863" v="46" actId="478"/>
          <ac:spMkLst>
            <pc:docMk/>
            <pc:sldMk cId="262712510" sldId="256"/>
            <ac:spMk id="17" creationId="{177FABE1-0769-DC81-6903-4A34D91B3CA5}"/>
          </ac:spMkLst>
        </pc:spChg>
        <pc:spChg chg="del">
          <ac:chgData name="Charles Robbins" userId="2a2c6b74727e6a50" providerId="LiveId" clId="{8D90BA81-DD69-49E4-8748-2A5BF52F7EA7}" dt="2022-11-01T00:21:15.863" v="46" actId="478"/>
          <ac:spMkLst>
            <pc:docMk/>
            <pc:sldMk cId="262712510" sldId="256"/>
            <ac:spMk id="19" creationId="{77DC360E-C582-BCB7-1C8A-17DDDAFE8BD2}"/>
          </ac:spMkLst>
        </pc:spChg>
        <pc:spChg chg="del">
          <ac:chgData name="Charles Robbins" userId="2a2c6b74727e6a50" providerId="LiveId" clId="{8D90BA81-DD69-49E4-8748-2A5BF52F7EA7}" dt="2022-11-01T00:21:28.286" v="49" actId="478"/>
          <ac:spMkLst>
            <pc:docMk/>
            <pc:sldMk cId="262712510" sldId="256"/>
            <ac:spMk id="20" creationId="{261A1382-1F27-A744-1C65-A8E3AAAC569F}"/>
          </ac:spMkLst>
        </pc:spChg>
        <pc:spChg chg="del">
          <ac:chgData name="Charles Robbins" userId="2a2c6b74727e6a50" providerId="LiveId" clId="{8D90BA81-DD69-49E4-8748-2A5BF52F7EA7}" dt="2022-11-01T00:21:28.286" v="49" actId="478"/>
          <ac:spMkLst>
            <pc:docMk/>
            <pc:sldMk cId="262712510" sldId="256"/>
            <ac:spMk id="22" creationId="{8A37A4BD-4B7E-2AF9-BCF0-A45890814CB0}"/>
          </ac:spMkLst>
        </pc:spChg>
        <pc:spChg chg="del">
          <ac:chgData name="Charles Robbins" userId="2a2c6b74727e6a50" providerId="LiveId" clId="{8D90BA81-DD69-49E4-8748-2A5BF52F7EA7}" dt="2022-11-01T00:21:24.299" v="48" actId="478"/>
          <ac:spMkLst>
            <pc:docMk/>
            <pc:sldMk cId="262712510" sldId="256"/>
            <ac:spMk id="28" creationId="{90849845-3153-78B7-CC4C-74EE129FCD8C}"/>
          </ac:spMkLst>
        </pc:spChg>
        <pc:spChg chg="mod">
          <ac:chgData name="Charles Robbins" userId="2a2c6b74727e6a50" providerId="LiveId" clId="{8D90BA81-DD69-49E4-8748-2A5BF52F7EA7}" dt="2022-11-01T01:12:57.704" v="813" actId="1076"/>
          <ac:spMkLst>
            <pc:docMk/>
            <pc:sldMk cId="262712510" sldId="256"/>
            <ac:spMk id="29" creationId="{AB086913-D73B-4C06-48EB-44E9B54F4B63}"/>
          </ac:spMkLst>
        </pc:spChg>
        <pc:spChg chg="del">
          <ac:chgData name="Charles Robbins" userId="2a2c6b74727e6a50" providerId="LiveId" clId="{8D90BA81-DD69-49E4-8748-2A5BF52F7EA7}" dt="2022-11-01T00:19:02.359" v="3" actId="478"/>
          <ac:spMkLst>
            <pc:docMk/>
            <pc:sldMk cId="262712510" sldId="256"/>
            <ac:spMk id="36" creationId="{D8D2F0AA-769C-2F89-ECF2-227B2E3620D2}"/>
          </ac:spMkLst>
        </pc:spChg>
        <pc:spChg chg="del">
          <ac:chgData name="Charles Robbins" userId="2a2c6b74727e6a50" providerId="LiveId" clId="{8D90BA81-DD69-49E4-8748-2A5BF52F7EA7}" dt="2022-11-01T00:21:15.863" v="46" actId="478"/>
          <ac:spMkLst>
            <pc:docMk/>
            <pc:sldMk cId="262712510" sldId="256"/>
            <ac:spMk id="40" creationId="{47DDBAB5-55D4-EAF0-4764-9FA7D33D1141}"/>
          </ac:spMkLst>
        </pc:spChg>
        <pc:spChg chg="mod">
          <ac:chgData name="Charles Robbins" userId="2a2c6b74727e6a50" providerId="LiveId" clId="{8D90BA81-DD69-49E4-8748-2A5BF52F7EA7}" dt="2022-11-01T01:13:08.689" v="814" actId="1076"/>
          <ac:spMkLst>
            <pc:docMk/>
            <pc:sldMk cId="262712510" sldId="256"/>
            <ac:spMk id="51" creationId="{4EB0C105-5709-9293-642A-F14E9AE24FC7}"/>
          </ac:spMkLst>
        </pc:spChg>
        <pc:spChg chg="mod">
          <ac:chgData name="Charles Robbins" userId="2a2c6b74727e6a50" providerId="LiveId" clId="{8D90BA81-DD69-49E4-8748-2A5BF52F7EA7}" dt="2022-11-01T01:20:45.920" v="902" actId="1076"/>
          <ac:spMkLst>
            <pc:docMk/>
            <pc:sldMk cId="262712510" sldId="256"/>
            <ac:spMk id="52" creationId="{07066952-E396-B784-F360-9613EDAC06CE}"/>
          </ac:spMkLst>
        </pc:spChg>
        <pc:spChg chg="del">
          <ac:chgData name="Charles Robbins" userId="2a2c6b74727e6a50" providerId="LiveId" clId="{8D90BA81-DD69-49E4-8748-2A5BF52F7EA7}" dt="2022-11-01T00:21:15.863" v="46" actId="478"/>
          <ac:spMkLst>
            <pc:docMk/>
            <pc:sldMk cId="262712510" sldId="256"/>
            <ac:spMk id="54" creationId="{C4FAFEF8-8AF3-2F0A-9935-7DA5CC240DB1}"/>
          </ac:spMkLst>
        </pc:spChg>
        <pc:spChg chg="mod">
          <ac:chgData name="Charles Robbins" userId="2a2c6b74727e6a50" providerId="LiveId" clId="{8D90BA81-DD69-49E4-8748-2A5BF52F7EA7}" dt="2022-11-01T01:12:57.704" v="813" actId="1076"/>
          <ac:spMkLst>
            <pc:docMk/>
            <pc:sldMk cId="262712510" sldId="256"/>
            <ac:spMk id="57" creationId="{488A4776-BC8E-2F67-8DC0-55A88B3C21F9}"/>
          </ac:spMkLst>
        </pc:spChg>
        <pc:spChg chg="add mod">
          <ac:chgData name="Charles Robbins" userId="2a2c6b74727e6a50" providerId="LiveId" clId="{8D90BA81-DD69-49E4-8748-2A5BF52F7EA7}" dt="2022-11-01T01:20:06.433" v="900" actId="1076"/>
          <ac:spMkLst>
            <pc:docMk/>
            <pc:sldMk cId="262712510" sldId="256"/>
            <ac:spMk id="60" creationId="{71318F7B-F902-F6F0-CAC9-9FC3D8DD5092}"/>
          </ac:spMkLst>
        </pc:spChg>
        <pc:spChg chg="add mod">
          <ac:chgData name="Charles Robbins" userId="2a2c6b74727e6a50" providerId="LiveId" clId="{8D90BA81-DD69-49E4-8748-2A5BF52F7EA7}" dt="2022-11-01T01:12:57.704" v="813" actId="1076"/>
          <ac:spMkLst>
            <pc:docMk/>
            <pc:sldMk cId="262712510" sldId="256"/>
            <ac:spMk id="63" creationId="{78FD58EF-F21E-8C1E-55C0-75091E6873F0}"/>
          </ac:spMkLst>
        </pc:spChg>
        <pc:spChg chg="add mod">
          <ac:chgData name="Charles Robbins" userId="2a2c6b74727e6a50" providerId="LiveId" clId="{8D90BA81-DD69-49E4-8748-2A5BF52F7EA7}" dt="2022-11-01T01:12:57.704" v="813" actId="1076"/>
          <ac:spMkLst>
            <pc:docMk/>
            <pc:sldMk cId="262712510" sldId="256"/>
            <ac:spMk id="64" creationId="{62E0E150-B031-1728-8F8F-26F170F244AF}"/>
          </ac:spMkLst>
        </pc:spChg>
        <pc:spChg chg="add mod">
          <ac:chgData name="Charles Robbins" userId="2a2c6b74727e6a50" providerId="LiveId" clId="{8D90BA81-DD69-49E4-8748-2A5BF52F7EA7}" dt="2022-11-01T01:12:57.704" v="813" actId="1076"/>
          <ac:spMkLst>
            <pc:docMk/>
            <pc:sldMk cId="262712510" sldId="256"/>
            <ac:spMk id="68" creationId="{9D703518-B1C4-59ED-795A-53890D945E30}"/>
          </ac:spMkLst>
        </pc:spChg>
        <pc:spChg chg="add mod">
          <ac:chgData name="Charles Robbins" userId="2a2c6b74727e6a50" providerId="LiveId" clId="{8D90BA81-DD69-49E4-8748-2A5BF52F7EA7}" dt="2022-11-01T01:12:57.704" v="813" actId="1076"/>
          <ac:spMkLst>
            <pc:docMk/>
            <pc:sldMk cId="262712510" sldId="256"/>
            <ac:spMk id="71" creationId="{10526617-BF6A-3552-9924-A8C25C4ABDD9}"/>
          </ac:spMkLst>
        </pc:spChg>
        <pc:spChg chg="add mod">
          <ac:chgData name="Charles Robbins" userId="2a2c6b74727e6a50" providerId="LiveId" clId="{8D90BA81-DD69-49E4-8748-2A5BF52F7EA7}" dt="2022-11-01T01:12:57.704" v="813" actId="1076"/>
          <ac:spMkLst>
            <pc:docMk/>
            <pc:sldMk cId="262712510" sldId="256"/>
            <ac:spMk id="74" creationId="{C374BD2E-ABC5-F162-0F1C-6D6684D3F419}"/>
          </ac:spMkLst>
        </pc:spChg>
        <pc:spChg chg="add mod">
          <ac:chgData name="Charles Robbins" userId="2a2c6b74727e6a50" providerId="LiveId" clId="{8D90BA81-DD69-49E4-8748-2A5BF52F7EA7}" dt="2022-11-01T01:12:57.704" v="813" actId="1076"/>
          <ac:spMkLst>
            <pc:docMk/>
            <pc:sldMk cId="262712510" sldId="256"/>
            <ac:spMk id="76" creationId="{40564924-7576-0F2D-5A9D-B95D370B8F99}"/>
          </ac:spMkLst>
        </pc:spChg>
        <pc:spChg chg="add mod">
          <ac:chgData name="Charles Robbins" userId="2a2c6b74727e6a50" providerId="LiveId" clId="{8D90BA81-DD69-49E4-8748-2A5BF52F7EA7}" dt="2022-11-01T01:12:57.704" v="813" actId="1076"/>
          <ac:spMkLst>
            <pc:docMk/>
            <pc:sldMk cId="262712510" sldId="256"/>
            <ac:spMk id="78" creationId="{722A7A2E-8E52-F849-C91F-8DF26CFA6200}"/>
          </ac:spMkLst>
        </pc:spChg>
        <pc:spChg chg="add del mod">
          <ac:chgData name="Charles Robbins" userId="2a2c6b74727e6a50" providerId="LiveId" clId="{8D90BA81-DD69-49E4-8748-2A5BF52F7EA7}" dt="2022-11-01T01:13:41.689" v="822" actId="14100"/>
          <ac:spMkLst>
            <pc:docMk/>
            <pc:sldMk cId="262712510" sldId="256"/>
            <ac:spMk id="80" creationId="{3887DD10-FD41-5671-8186-7D5C541C1F9B}"/>
          </ac:spMkLst>
        </pc:spChg>
        <pc:spChg chg="add mod">
          <ac:chgData name="Charles Robbins" userId="2a2c6b74727e6a50" providerId="LiveId" clId="{8D90BA81-DD69-49E4-8748-2A5BF52F7EA7}" dt="2022-11-01T01:12:57.704" v="813" actId="1076"/>
          <ac:spMkLst>
            <pc:docMk/>
            <pc:sldMk cId="262712510" sldId="256"/>
            <ac:spMk id="86" creationId="{973943F4-CC37-465C-478C-BA200969C2FF}"/>
          </ac:spMkLst>
        </pc:spChg>
        <pc:spChg chg="add mod">
          <ac:chgData name="Charles Robbins" userId="2a2c6b74727e6a50" providerId="LiveId" clId="{8D90BA81-DD69-49E4-8748-2A5BF52F7EA7}" dt="2022-11-01T01:12:57.704" v="813" actId="1076"/>
          <ac:spMkLst>
            <pc:docMk/>
            <pc:sldMk cId="262712510" sldId="256"/>
            <ac:spMk id="97" creationId="{07398906-E2BF-334B-65A4-9B9EE2390AE4}"/>
          </ac:spMkLst>
        </pc:spChg>
        <pc:spChg chg="add mod">
          <ac:chgData name="Charles Robbins" userId="2a2c6b74727e6a50" providerId="LiveId" clId="{8D90BA81-DD69-49E4-8748-2A5BF52F7EA7}" dt="2022-11-01T01:18:10.465" v="889" actId="14100"/>
          <ac:spMkLst>
            <pc:docMk/>
            <pc:sldMk cId="262712510" sldId="256"/>
            <ac:spMk id="99" creationId="{AFCF8B66-5AE6-982A-B1A2-582AB2906550}"/>
          </ac:spMkLst>
        </pc:spChg>
        <pc:spChg chg="add mod">
          <ac:chgData name="Charles Robbins" userId="2a2c6b74727e6a50" providerId="LiveId" clId="{8D90BA81-DD69-49E4-8748-2A5BF52F7EA7}" dt="2022-11-01T01:12:57.704" v="813" actId="1076"/>
          <ac:spMkLst>
            <pc:docMk/>
            <pc:sldMk cId="262712510" sldId="256"/>
            <ac:spMk id="102" creationId="{56EAE934-8275-E954-428C-E266C62755EC}"/>
          </ac:spMkLst>
        </pc:spChg>
        <pc:spChg chg="add mod">
          <ac:chgData name="Charles Robbins" userId="2a2c6b74727e6a50" providerId="LiveId" clId="{8D90BA81-DD69-49E4-8748-2A5BF52F7EA7}" dt="2022-11-01T01:12:57.704" v="813" actId="1076"/>
          <ac:spMkLst>
            <pc:docMk/>
            <pc:sldMk cId="262712510" sldId="256"/>
            <ac:spMk id="117" creationId="{CDFCFDF6-3B2A-14EB-31F3-3926244EAC94}"/>
          </ac:spMkLst>
        </pc:spChg>
        <pc:spChg chg="add mod">
          <ac:chgData name="Charles Robbins" userId="2a2c6b74727e6a50" providerId="LiveId" clId="{8D90BA81-DD69-49E4-8748-2A5BF52F7EA7}" dt="2022-11-01T01:12:57.704" v="813" actId="1076"/>
          <ac:spMkLst>
            <pc:docMk/>
            <pc:sldMk cId="262712510" sldId="256"/>
            <ac:spMk id="119" creationId="{073130E3-2C97-2864-C344-A37CB7B67F1E}"/>
          </ac:spMkLst>
        </pc:spChg>
        <pc:spChg chg="add mod">
          <ac:chgData name="Charles Robbins" userId="2a2c6b74727e6a50" providerId="LiveId" clId="{8D90BA81-DD69-49E4-8748-2A5BF52F7EA7}" dt="2022-11-01T01:12:57.704" v="813" actId="1076"/>
          <ac:spMkLst>
            <pc:docMk/>
            <pc:sldMk cId="262712510" sldId="256"/>
            <ac:spMk id="122" creationId="{19A8F14F-3939-D68A-381D-8B2069FD5675}"/>
          </ac:spMkLst>
        </pc:spChg>
        <pc:spChg chg="add del mod">
          <ac:chgData name="Charles Robbins" userId="2a2c6b74727e6a50" providerId="LiveId" clId="{8D90BA81-DD69-49E4-8748-2A5BF52F7EA7}" dt="2022-11-01T01:13:19.113" v="817" actId="14100"/>
          <ac:spMkLst>
            <pc:docMk/>
            <pc:sldMk cId="262712510" sldId="256"/>
            <ac:spMk id="129" creationId="{CE82F417-6400-42A1-F71A-ACD3C3D2B82F}"/>
          </ac:spMkLst>
        </pc:spChg>
        <pc:spChg chg="add mod">
          <ac:chgData name="Charles Robbins" userId="2a2c6b74727e6a50" providerId="LiveId" clId="{8D90BA81-DD69-49E4-8748-2A5BF52F7EA7}" dt="2022-11-01T01:13:12.529" v="815" actId="14100"/>
          <ac:spMkLst>
            <pc:docMk/>
            <pc:sldMk cId="262712510" sldId="256"/>
            <ac:spMk id="130" creationId="{5C7178F1-E696-77F5-A6FE-B87AE69644BC}"/>
          </ac:spMkLst>
        </pc:spChg>
        <pc:spChg chg="add mod">
          <ac:chgData name="Charles Robbins" userId="2a2c6b74727e6a50" providerId="LiveId" clId="{8D90BA81-DD69-49E4-8748-2A5BF52F7EA7}" dt="2022-11-01T01:20:06.433" v="900" actId="1076"/>
          <ac:spMkLst>
            <pc:docMk/>
            <pc:sldMk cId="262712510" sldId="256"/>
            <ac:spMk id="131" creationId="{4380776D-B378-7221-4EAE-6D54F0733541}"/>
          </ac:spMkLst>
        </pc:spChg>
        <pc:spChg chg="add mod">
          <ac:chgData name="Charles Robbins" userId="2a2c6b74727e6a50" providerId="LiveId" clId="{8D90BA81-DD69-49E4-8748-2A5BF52F7EA7}" dt="2022-11-01T01:13:16.080" v="816" actId="14100"/>
          <ac:spMkLst>
            <pc:docMk/>
            <pc:sldMk cId="262712510" sldId="256"/>
            <ac:spMk id="134" creationId="{E756B918-29BF-81E1-C0F5-9978C1A768C3}"/>
          </ac:spMkLst>
        </pc:spChg>
        <pc:spChg chg="add del mod">
          <ac:chgData name="Charles Robbins" userId="2a2c6b74727e6a50" providerId="LiveId" clId="{8D90BA81-DD69-49E4-8748-2A5BF52F7EA7}" dt="2022-11-01T01:13:42.691" v="824"/>
          <ac:spMkLst>
            <pc:docMk/>
            <pc:sldMk cId="262712510" sldId="256"/>
            <ac:spMk id="135" creationId="{2228675A-2CBB-0028-CD49-932AF8B94B45}"/>
          </ac:spMkLst>
        </pc:spChg>
        <pc:spChg chg="add mod">
          <ac:chgData name="Charles Robbins" userId="2a2c6b74727e6a50" providerId="LiveId" clId="{8D90BA81-DD69-49E4-8748-2A5BF52F7EA7}" dt="2022-11-01T01:14:21.296" v="835" actId="1076"/>
          <ac:spMkLst>
            <pc:docMk/>
            <pc:sldMk cId="262712510" sldId="256"/>
            <ac:spMk id="136" creationId="{BA553DBD-E3F2-BBD1-1FD6-AD9FA9758F42}"/>
          </ac:spMkLst>
        </pc:spChg>
        <pc:spChg chg="add mod">
          <ac:chgData name="Charles Robbins" userId="2a2c6b74727e6a50" providerId="LiveId" clId="{8D90BA81-DD69-49E4-8748-2A5BF52F7EA7}" dt="2022-11-01T01:15:19.990" v="857" actId="20577"/>
          <ac:spMkLst>
            <pc:docMk/>
            <pc:sldMk cId="262712510" sldId="256"/>
            <ac:spMk id="137" creationId="{9D54A62A-6199-4142-E596-C52AAFCB08BC}"/>
          </ac:spMkLst>
        </pc:spChg>
        <pc:spChg chg="add mod">
          <ac:chgData name="Charles Robbins" userId="2a2c6b74727e6a50" providerId="LiveId" clId="{8D90BA81-DD69-49E4-8748-2A5BF52F7EA7}" dt="2022-11-01T01:15:14.265" v="851" actId="14100"/>
          <ac:spMkLst>
            <pc:docMk/>
            <pc:sldMk cId="262712510" sldId="256"/>
            <ac:spMk id="138" creationId="{73236122-89AB-25E1-5ADE-DC8878B58B46}"/>
          </ac:spMkLst>
        </pc:spChg>
        <pc:spChg chg="add mod">
          <ac:chgData name="Charles Robbins" userId="2a2c6b74727e6a50" providerId="LiveId" clId="{8D90BA81-DD69-49E4-8748-2A5BF52F7EA7}" dt="2022-11-01T01:20:06.433" v="900" actId="1076"/>
          <ac:spMkLst>
            <pc:docMk/>
            <pc:sldMk cId="262712510" sldId="256"/>
            <ac:spMk id="139" creationId="{B9CDE1EF-FD08-99E1-78C8-72A4E75BE975}"/>
          </ac:spMkLst>
        </pc:spChg>
        <pc:spChg chg="add mod">
          <ac:chgData name="Charles Robbins" userId="2a2c6b74727e6a50" providerId="LiveId" clId="{8D90BA81-DD69-49E4-8748-2A5BF52F7EA7}" dt="2022-11-01T01:18:51.025" v="898" actId="14100"/>
          <ac:spMkLst>
            <pc:docMk/>
            <pc:sldMk cId="262712510" sldId="256"/>
            <ac:spMk id="140" creationId="{6391D941-8645-BB17-8CEC-B744CA9803D9}"/>
          </ac:spMkLst>
        </pc:spChg>
        <pc:spChg chg="add mod">
          <ac:chgData name="Charles Robbins" userId="2a2c6b74727e6a50" providerId="LiveId" clId="{8D90BA81-DD69-49E4-8748-2A5BF52F7EA7}" dt="2022-11-01T01:18:33.882" v="896" actId="20577"/>
          <ac:spMkLst>
            <pc:docMk/>
            <pc:sldMk cId="262712510" sldId="256"/>
            <ac:spMk id="149" creationId="{6E35F774-D6DF-AE90-F5B9-7D8E89E5D7A6}"/>
          </ac:spMkLst>
        </pc:spChg>
        <pc:cxnChg chg="del">
          <ac:chgData name="Charles Robbins" userId="2a2c6b74727e6a50" providerId="LiveId" clId="{8D90BA81-DD69-49E4-8748-2A5BF52F7EA7}" dt="2022-11-01T00:21:20.554" v="47" actId="478"/>
          <ac:cxnSpMkLst>
            <pc:docMk/>
            <pc:sldMk cId="262712510" sldId="256"/>
            <ac:cxnSpMk id="6" creationId="{35B4F2A7-5289-857D-6621-F16D9CD28F16}"/>
          </ac:cxnSpMkLst>
        </pc:cxnChg>
        <pc:cxnChg chg="del">
          <ac:chgData name="Charles Robbins" userId="2a2c6b74727e6a50" providerId="LiveId" clId="{8D90BA81-DD69-49E4-8748-2A5BF52F7EA7}" dt="2022-11-01T00:21:20.554" v="47" actId="478"/>
          <ac:cxnSpMkLst>
            <pc:docMk/>
            <pc:sldMk cId="262712510" sldId="256"/>
            <ac:cxnSpMk id="7" creationId="{CD728DAD-6FDF-C8CE-D3F5-BF9BBAEF4608}"/>
          </ac:cxnSpMkLst>
        </pc:cxnChg>
        <pc:cxnChg chg="del">
          <ac:chgData name="Charles Robbins" userId="2a2c6b74727e6a50" providerId="LiveId" clId="{8D90BA81-DD69-49E4-8748-2A5BF52F7EA7}" dt="2022-11-01T00:21:20.554" v="47" actId="478"/>
          <ac:cxnSpMkLst>
            <pc:docMk/>
            <pc:sldMk cId="262712510" sldId="256"/>
            <ac:cxnSpMk id="9" creationId="{56990A72-A3CC-C5D4-0D43-6039BBA16FD4}"/>
          </ac:cxnSpMkLst>
        </pc:cxnChg>
        <pc:cxnChg chg="del">
          <ac:chgData name="Charles Robbins" userId="2a2c6b74727e6a50" providerId="LiveId" clId="{8D90BA81-DD69-49E4-8748-2A5BF52F7EA7}" dt="2022-11-01T00:21:20.554" v="47" actId="478"/>
          <ac:cxnSpMkLst>
            <pc:docMk/>
            <pc:sldMk cId="262712510" sldId="256"/>
            <ac:cxnSpMk id="10" creationId="{B9DC12FE-F5A6-3A44-1583-64192B906D3C}"/>
          </ac:cxnSpMkLst>
        </pc:cxnChg>
        <pc:cxnChg chg="mod">
          <ac:chgData name="Charles Robbins" userId="2a2c6b74727e6a50" providerId="LiveId" clId="{8D90BA81-DD69-49E4-8748-2A5BF52F7EA7}" dt="2022-11-01T01:12:57.704" v="813" actId="1076"/>
          <ac:cxnSpMkLst>
            <pc:docMk/>
            <pc:sldMk cId="262712510" sldId="256"/>
            <ac:cxnSpMk id="14" creationId="{B3335037-2C34-7683-65FC-AF49AE246AB0}"/>
          </ac:cxnSpMkLst>
        </pc:cxnChg>
        <pc:cxnChg chg="del">
          <ac:chgData name="Charles Robbins" userId="2a2c6b74727e6a50" providerId="LiveId" clId="{8D90BA81-DD69-49E4-8748-2A5BF52F7EA7}" dt="2022-11-01T00:21:15.863" v="46" actId="478"/>
          <ac:cxnSpMkLst>
            <pc:docMk/>
            <pc:sldMk cId="262712510" sldId="256"/>
            <ac:cxnSpMk id="15" creationId="{942F9A27-E127-1070-00D4-55867169D0F8}"/>
          </ac:cxnSpMkLst>
        </pc:cxnChg>
        <pc:cxnChg chg="del">
          <ac:chgData name="Charles Robbins" userId="2a2c6b74727e6a50" providerId="LiveId" clId="{8D90BA81-DD69-49E4-8748-2A5BF52F7EA7}" dt="2022-11-01T00:21:15.863" v="46" actId="478"/>
          <ac:cxnSpMkLst>
            <pc:docMk/>
            <pc:sldMk cId="262712510" sldId="256"/>
            <ac:cxnSpMk id="16" creationId="{6C68165F-27A7-F023-2EB2-B1D70DA45452}"/>
          </ac:cxnSpMkLst>
        </pc:cxnChg>
        <pc:cxnChg chg="del mod">
          <ac:chgData name="Charles Robbins" userId="2a2c6b74727e6a50" providerId="LiveId" clId="{8D90BA81-DD69-49E4-8748-2A5BF52F7EA7}" dt="2022-11-01T00:21:15.863" v="46" actId="478"/>
          <ac:cxnSpMkLst>
            <pc:docMk/>
            <pc:sldMk cId="262712510" sldId="256"/>
            <ac:cxnSpMk id="18" creationId="{8E784D7E-72E1-EACC-4194-3DFC1C880EC1}"/>
          </ac:cxnSpMkLst>
        </pc:cxnChg>
        <pc:cxnChg chg="del">
          <ac:chgData name="Charles Robbins" userId="2a2c6b74727e6a50" providerId="LiveId" clId="{8D90BA81-DD69-49E4-8748-2A5BF52F7EA7}" dt="2022-11-01T00:21:15.863" v="46" actId="478"/>
          <ac:cxnSpMkLst>
            <pc:docMk/>
            <pc:sldMk cId="262712510" sldId="256"/>
            <ac:cxnSpMk id="21" creationId="{DF6AE9D7-F127-D2AE-F3EB-9F358CD7E43E}"/>
          </ac:cxnSpMkLst>
        </pc:cxnChg>
        <pc:cxnChg chg="del">
          <ac:chgData name="Charles Robbins" userId="2a2c6b74727e6a50" providerId="LiveId" clId="{8D90BA81-DD69-49E4-8748-2A5BF52F7EA7}" dt="2022-11-01T00:21:24.299" v="48" actId="478"/>
          <ac:cxnSpMkLst>
            <pc:docMk/>
            <pc:sldMk cId="262712510" sldId="256"/>
            <ac:cxnSpMk id="23" creationId="{08DAEB15-889B-7B4C-FA2E-D19BCDD5B6FE}"/>
          </ac:cxnSpMkLst>
        </pc:cxnChg>
        <pc:cxnChg chg="mod">
          <ac:chgData name="Charles Robbins" userId="2a2c6b74727e6a50" providerId="LiveId" clId="{8D90BA81-DD69-49E4-8748-2A5BF52F7EA7}" dt="2022-11-01T01:20:10.713" v="901" actId="14100"/>
          <ac:cxnSpMkLst>
            <pc:docMk/>
            <pc:sldMk cId="262712510" sldId="256"/>
            <ac:cxnSpMk id="24" creationId="{E48227A5-628E-9068-CBAA-92BDA706EE87}"/>
          </ac:cxnSpMkLst>
        </pc:cxnChg>
        <pc:cxnChg chg="del">
          <ac:chgData name="Charles Robbins" userId="2a2c6b74727e6a50" providerId="LiveId" clId="{8D90BA81-DD69-49E4-8748-2A5BF52F7EA7}" dt="2022-11-01T00:21:36.153" v="51" actId="478"/>
          <ac:cxnSpMkLst>
            <pc:docMk/>
            <pc:sldMk cId="262712510" sldId="256"/>
            <ac:cxnSpMk id="25" creationId="{415967AB-4952-83E1-5704-EA460B2A6A32}"/>
          </ac:cxnSpMkLst>
        </pc:cxnChg>
        <pc:cxnChg chg="del">
          <ac:chgData name="Charles Robbins" userId="2a2c6b74727e6a50" providerId="LiveId" clId="{8D90BA81-DD69-49E4-8748-2A5BF52F7EA7}" dt="2022-11-01T00:21:24.299" v="48" actId="478"/>
          <ac:cxnSpMkLst>
            <pc:docMk/>
            <pc:sldMk cId="262712510" sldId="256"/>
            <ac:cxnSpMk id="26" creationId="{FB80C909-ECA6-3EFA-1E1C-5317F85CED66}"/>
          </ac:cxnSpMkLst>
        </pc:cxnChg>
        <pc:cxnChg chg="del mod">
          <ac:chgData name="Charles Robbins" userId="2a2c6b74727e6a50" providerId="LiveId" clId="{8D90BA81-DD69-49E4-8748-2A5BF52F7EA7}" dt="2022-11-01T00:21:24.299" v="48" actId="478"/>
          <ac:cxnSpMkLst>
            <pc:docMk/>
            <pc:sldMk cId="262712510" sldId="256"/>
            <ac:cxnSpMk id="27" creationId="{47FB08CC-FC39-40D3-2CAA-A51ACDF5B607}"/>
          </ac:cxnSpMkLst>
        </pc:cxnChg>
        <pc:cxnChg chg="del mod">
          <ac:chgData name="Charles Robbins" userId="2a2c6b74727e6a50" providerId="LiveId" clId="{8D90BA81-DD69-49E4-8748-2A5BF52F7EA7}" dt="2022-11-01T00:19:28.483" v="6" actId="478"/>
          <ac:cxnSpMkLst>
            <pc:docMk/>
            <pc:sldMk cId="262712510" sldId="256"/>
            <ac:cxnSpMk id="30" creationId="{E63B1317-8981-BEE1-156D-977462F3E237}"/>
          </ac:cxnSpMkLst>
        </pc:cxnChg>
        <pc:cxnChg chg="del">
          <ac:chgData name="Charles Robbins" userId="2a2c6b74727e6a50" providerId="LiveId" clId="{8D90BA81-DD69-49E4-8748-2A5BF52F7EA7}" dt="2022-11-01T00:18:54.145" v="0" actId="478"/>
          <ac:cxnSpMkLst>
            <pc:docMk/>
            <pc:sldMk cId="262712510" sldId="256"/>
            <ac:cxnSpMk id="35" creationId="{90FB9963-3A1A-57EB-1BA1-509145566C1A}"/>
          </ac:cxnSpMkLst>
        </pc:cxnChg>
        <pc:cxnChg chg="del">
          <ac:chgData name="Charles Robbins" userId="2a2c6b74727e6a50" providerId="LiveId" clId="{8D90BA81-DD69-49E4-8748-2A5BF52F7EA7}" dt="2022-11-01T00:21:15.863" v="46" actId="478"/>
          <ac:cxnSpMkLst>
            <pc:docMk/>
            <pc:sldMk cId="262712510" sldId="256"/>
            <ac:cxnSpMk id="41" creationId="{5520D842-B81B-F99D-BE12-3B513F284D3E}"/>
          </ac:cxnSpMkLst>
        </pc:cxnChg>
        <pc:cxnChg chg="del mod">
          <ac:chgData name="Charles Robbins" userId="2a2c6b74727e6a50" providerId="LiveId" clId="{8D90BA81-DD69-49E4-8748-2A5BF52F7EA7}" dt="2022-11-01T00:21:15.863" v="46" actId="478"/>
          <ac:cxnSpMkLst>
            <pc:docMk/>
            <pc:sldMk cId="262712510" sldId="256"/>
            <ac:cxnSpMk id="42" creationId="{D9BDE54D-ED51-F8BB-D6BA-5DE7F63FF1CB}"/>
          </ac:cxnSpMkLst>
        </pc:cxnChg>
        <pc:cxnChg chg="del mod">
          <ac:chgData name="Charles Robbins" userId="2a2c6b74727e6a50" providerId="LiveId" clId="{8D90BA81-DD69-49E4-8748-2A5BF52F7EA7}" dt="2022-11-01T00:43:28.033" v="457" actId="478"/>
          <ac:cxnSpMkLst>
            <pc:docMk/>
            <pc:sldMk cId="262712510" sldId="256"/>
            <ac:cxnSpMk id="43" creationId="{2B0B5852-46C3-E25A-9AC6-7245B7726B8C}"/>
          </ac:cxnSpMkLst>
        </pc:cxnChg>
        <pc:cxnChg chg="del mod">
          <ac:chgData name="Charles Robbins" userId="2a2c6b74727e6a50" providerId="LiveId" clId="{8D90BA81-DD69-49E4-8748-2A5BF52F7EA7}" dt="2022-11-01T00:43:25.066" v="456" actId="478"/>
          <ac:cxnSpMkLst>
            <pc:docMk/>
            <pc:sldMk cId="262712510" sldId="256"/>
            <ac:cxnSpMk id="44" creationId="{D385A7A9-89D8-5381-8F59-B3A38BD1D360}"/>
          </ac:cxnSpMkLst>
        </pc:cxnChg>
        <pc:cxnChg chg="del mod">
          <ac:chgData name="Charles Robbins" userId="2a2c6b74727e6a50" providerId="LiveId" clId="{8D90BA81-DD69-49E4-8748-2A5BF52F7EA7}" dt="2022-11-01T00:43:25.066" v="456" actId="478"/>
          <ac:cxnSpMkLst>
            <pc:docMk/>
            <pc:sldMk cId="262712510" sldId="256"/>
            <ac:cxnSpMk id="45" creationId="{A0F68E2B-B0BF-7CE0-2362-78C5B959886E}"/>
          </ac:cxnSpMkLst>
        </pc:cxnChg>
        <pc:cxnChg chg="del mod">
          <ac:chgData name="Charles Robbins" userId="2a2c6b74727e6a50" providerId="LiveId" clId="{8D90BA81-DD69-49E4-8748-2A5BF52F7EA7}" dt="2022-11-01T00:43:19.520" v="455" actId="478"/>
          <ac:cxnSpMkLst>
            <pc:docMk/>
            <pc:sldMk cId="262712510" sldId="256"/>
            <ac:cxnSpMk id="46" creationId="{5A8A3BE9-98F1-7C96-8399-3DE5064AB935}"/>
          </ac:cxnSpMkLst>
        </pc:cxnChg>
        <pc:cxnChg chg="del mod">
          <ac:chgData name="Charles Robbins" userId="2a2c6b74727e6a50" providerId="LiveId" clId="{8D90BA81-DD69-49E4-8748-2A5BF52F7EA7}" dt="2022-11-01T00:43:25.066" v="456" actId="478"/>
          <ac:cxnSpMkLst>
            <pc:docMk/>
            <pc:sldMk cId="262712510" sldId="256"/>
            <ac:cxnSpMk id="47" creationId="{FB533764-760A-383D-86C0-0CC7CA1ED326}"/>
          </ac:cxnSpMkLst>
        </pc:cxnChg>
        <pc:cxnChg chg="del mod">
          <ac:chgData name="Charles Robbins" userId="2a2c6b74727e6a50" providerId="LiveId" clId="{8D90BA81-DD69-49E4-8748-2A5BF52F7EA7}" dt="2022-11-01T00:43:12.762" v="453" actId="478"/>
          <ac:cxnSpMkLst>
            <pc:docMk/>
            <pc:sldMk cId="262712510" sldId="256"/>
            <ac:cxnSpMk id="48" creationId="{C991CD5D-E1D8-C64B-CC0E-B51580852D80}"/>
          </ac:cxnSpMkLst>
        </pc:cxnChg>
        <pc:cxnChg chg="del mod">
          <ac:chgData name="Charles Robbins" userId="2a2c6b74727e6a50" providerId="LiveId" clId="{8D90BA81-DD69-49E4-8748-2A5BF52F7EA7}" dt="2022-11-01T00:43:25.066" v="456" actId="478"/>
          <ac:cxnSpMkLst>
            <pc:docMk/>
            <pc:sldMk cId="262712510" sldId="256"/>
            <ac:cxnSpMk id="49" creationId="{B620EAAD-0262-5BD4-D1A1-696DE531181C}"/>
          </ac:cxnSpMkLst>
        </pc:cxnChg>
        <pc:cxnChg chg="del mod">
          <ac:chgData name="Charles Robbins" userId="2a2c6b74727e6a50" providerId="LiveId" clId="{8D90BA81-DD69-49E4-8748-2A5BF52F7EA7}" dt="2022-11-01T00:43:16.615" v="454" actId="478"/>
          <ac:cxnSpMkLst>
            <pc:docMk/>
            <pc:sldMk cId="262712510" sldId="256"/>
            <ac:cxnSpMk id="50" creationId="{999D05C4-842E-05B4-C8C2-BEE9B915F165}"/>
          </ac:cxnSpMkLst>
        </pc:cxnChg>
        <pc:cxnChg chg="del">
          <ac:chgData name="Charles Robbins" userId="2a2c6b74727e6a50" providerId="LiveId" clId="{8D90BA81-DD69-49E4-8748-2A5BF52F7EA7}" dt="2022-11-01T00:21:15.863" v="46" actId="478"/>
          <ac:cxnSpMkLst>
            <pc:docMk/>
            <pc:sldMk cId="262712510" sldId="256"/>
            <ac:cxnSpMk id="53" creationId="{0B5095C8-DC88-E5D6-B431-8B1E8DD3DA50}"/>
          </ac:cxnSpMkLst>
        </pc:cxnChg>
        <pc:cxnChg chg="mod">
          <ac:chgData name="Charles Robbins" userId="2a2c6b74727e6a50" providerId="LiveId" clId="{8D90BA81-DD69-49E4-8748-2A5BF52F7EA7}" dt="2022-11-01T01:12:57.704" v="813" actId="1076"/>
          <ac:cxnSpMkLst>
            <pc:docMk/>
            <pc:sldMk cId="262712510" sldId="256"/>
            <ac:cxnSpMk id="58" creationId="{96FA2CE1-A276-FD54-7F99-897578A5B2FA}"/>
          </ac:cxnSpMkLst>
        </pc:cxnChg>
        <pc:cxnChg chg="add mod">
          <ac:chgData name="Charles Robbins" userId="2a2c6b74727e6a50" providerId="LiveId" clId="{8D90BA81-DD69-49E4-8748-2A5BF52F7EA7}" dt="2022-11-01T01:20:06.433" v="900" actId="1076"/>
          <ac:cxnSpMkLst>
            <pc:docMk/>
            <pc:sldMk cId="262712510" sldId="256"/>
            <ac:cxnSpMk id="61" creationId="{4EB770ED-7CF7-F5FA-BFD4-142388AC8C8F}"/>
          </ac:cxnSpMkLst>
        </pc:cxnChg>
        <pc:cxnChg chg="add mod">
          <ac:chgData name="Charles Robbins" userId="2a2c6b74727e6a50" providerId="LiveId" clId="{8D90BA81-DD69-49E4-8748-2A5BF52F7EA7}" dt="2022-11-01T01:12:57.704" v="813" actId="1076"/>
          <ac:cxnSpMkLst>
            <pc:docMk/>
            <pc:sldMk cId="262712510" sldId="256"/>
            <ac:cxnSpMk id="62" creationId="{6921AF58-5E06-A315-0EA3-1AE1482E33CC}"/>
          </ac:cxnSpMkLst>
        </pc:cxnChg>
        <pc:cxnChg chg="add mod">
          <ac:chgData name="Charles Robbins" userId="2a2c6b74727e6a50" providerId="LiveId" clId="{8D90BA81-DD69-49E4-8748-2A5BF52F7EA7}" dt="2022-11-01T01:12:57.704" v="813" actId="1076"/>
          <ac:cxnSpMkLst>
            <pc:docMk/>
            <pc:sldMk cId="262712510" sldId="256"/>
            <ac:cxnSpMk id="65" creationId="{0F9C1582-95A1-44EF-A96A-221DB9F79956}"/>
          </ac:cxnSpMkLst>
        </pc:cxnChg>
        <pc:cxnChg chg="add del mod">
          <ac:chgData name="Charles Robbins" userId="2a2c6b74727e6a50" providerId="LiveId" clId="{8D90BA81-DD69-49E4-8748-2A5BF52F7EA7}" dt="2022-11-01T00:49:38.897" v="548" actId="478"/>
          <ac:cxnSpMkLst>
            <pc:docMk/>
            <pc:sldMk cId="262712510" sldId="256"/>
            <ac:cxnSpMk id="67" creationId="{8DF236DD-115E-7594-8673-28F4CCD537D9}"/>
          </ac:cxnSpMkLst>
        </pc:cxnChg>
        <pc:cxnChg chg="add mod">
          <ac:chgData name="Charles Robbins" userId="2a2c6b74727e6a50" providerId="LiveId" clId="{8D90BA81-DD69-49E4-8748-2A5BF52F7EA7}" dt="2022-11-01T01:12:57.704" v="813" actId="1076"/>
          <ac:cxnSpMkLst>
            <pc:docMk/>
            <pc:sldMk cId="262712510" sldId="256"/>
            <ac:cxnSpMk id="69" creationId="{A2A8C02B-EF7D-C08A-0096-624166701104}"/>
          </ac:cxnSpMkLst>
        </pc:cxnChg>
        <pc:cxnChg chg="add mod">
          <ac:chgData name="Charles Robbins" userId="2a2c6b74727e6a50" providerId="LiveId" clId="{8D90BA81-DD69-49E4-8748-2A5BF52F7EA7}" dt="2022-11-01T01:12:57.704" v="813" actId="1076"/>
          <ac:cxnSpMkLst>
            <pc:docMk/>
            <pc:sldMk cId="262712510" sldId="256"/>
            <ac:cxnSpMk id="73" creationId="{3A7B74F5-232D-DEA9-98C9-94CBE4534428}"/>
          </ac:cxnSpMkLst>
        </pc:cxnChg>
        <pc:cxnChg chg="add mod">
          <ac:chgData name="Charles Robbins" userId="2a2c6b74727e6a50" providerId="LiveId" clId="{8D90BA81-DD69-49E4-8748-2A5BF52F7EA7}" dt="2022-11-01T01:12:57.704" v="813" actId="1076"/>
          <ac:cxnSpMkLst>
            <pc:docMk/>
            <pc:sldMk cId="262712510" sldId="256"/>
            <ac:cxnSpMk id="75" creationId="{FA1D4AC1-599C-29F8-FA37-87C13CB24A55}"/>
          </ac:cxnSpMkLst>
        </pc:cxnChg>
        <pc:cxnChg chg="add mod">
          <ac:chgData name="Charles Robbins" userId="2a2c6b74727e6a50" providerId="LiveId" clId="{8D90BA81-DD69-49E4-8748-2A5BF52F7EA7}" dt="2022-11-01T01:12:57.704" v="813" actId="1076"/>
          <ac:cxnSpMkLst>
            <pc:docMk/>
            <pc:sldMk cId="262712510" sldId="256"/>
            <ac:cxnSpMk id="77" creationId="{AB4AEE76-3138-ADB4-0344-CC92E7E9D33D}"/>
          </ac:cxnSpMkLst>
        </pc:cxnChg>
        <pc:cxnChg chg="add del mod">
          <ac:chgData name="Charles Robbins" userId="2a2c6b74727e6a50" providerId="LiveId" clId="{8D90BA81-DD69-49E4-8748-2A5BF52F7EA7}" dt="2022-11-01T00:50:13.417" v="556" actId="478"/>
          <ac:cxnSpMkLst>
            <pc:docMk/>
            <pc:sldMk cId="262712510" sldId="256"/>
            <ac:cxnSpMk id="79" creationId="{E3891ABE-2CD8-F3C5-20E6-C86B94A5D59E}"/>
          </ac:cxnSpMkLst>
        </pc:cxnChg>
        <pc:cxnChg chg="add mod">
          <ac:chgData name="Charles Robbins" userId="2a2c6b74727e6a50" providerId="LiveId" clId="{8D90BA81-DD69-49E4-8748-2A5BF52F7EA7}" dt="2022-11-01T01:12:57.704" v="813" actId="1076"/>
          <ac:cxnSpMkLst>
            <pc:docMk/>
            <pc:sldMk cId="262712510" sldId="256"/>
            <ac:cxnSpMk id="87" creationId="{85F7C84F-8970-3EEC-E748-A854FC3207EC}"/>
          </ac:cxnSpMkLst>
        </pc:cxnChg>
        <pc:cxnChg chg="add mod">
          <ac:chgData name="Charles Robbins" userId="2a2c6b74727e6a50" providerId="LiveId" clId="{8D90BA81-DD69-49E4-8748-2A5BF52F7EA7}" dt="2022-11-01T01:12:57.704" v="813" actId="1076"/>
          <ac:cxnSpMkLst>
            <pc:docMk/>
            <pc:sldMk cId="262712510" sldId="256"/>
            <ac:cxnSpMk id="89" creationId="{D94323E1-FE26-AB03-BE90-4EC32D9AED5F}"/>
          </ac:cxnSpMkLst>
        </pc:cxnChg>
        <pc:cxnChg chg="add del mod">
          <ac:chgData name="Charles Robbins" userId="2a2c6b74727e6a50" providerId="LiveId" clId="{8D90BA81-DD69-49E4-8748-2A5BF52F7EA7}" dt="2022-11-01T01:03:41.763" v="762" actId="478"/>
          <ac:cxnSpMkLst>
            <pc:docMk/>
            <pc:sldMk cId="262712510" sldId="256"/>
            <ac:cxnSpMk id="98" creationId="{1E3BC1B3-387F-FF3E-7F7D-A693F774A0B0}"/>
          </ac:cxnSpMkLst>
        </pc:cxnChg>
        <pc:cxnChg chg="add mod">
          <ac:chgData name="Charles Robbins" userId="2a2c6b74727e6a50" providerId="LiveId" clId="{8D90BA81-DD69-49E4-8748-2A5BF52F7EA7}" dt="2022-11-01T01:12:57.704" v="813" actId="1076"/>
          <ac:cxnSpMkLst>
            <pc:docMk/>
            <pc:sldMk cId="262712510" sldId="256"/>
            <ac:cxnSpMk id="100" creationId="{B76361A0-4F81-1993-199F-DA6B2E36EA15}"/>
          </ac:cxnSpMkLst>
        </pc:cxnChg>
        <pc:cxnChg chg="add mod">
          <ac:chgData name="Charles Robbins" userId="2a2c6b74727e6a50" providerId="LiveId" clId="{8D90BA81-DD69-49E4-8748-2A5BF52F7EA7}" dt="2022-11-01T01:18:10.465" v="889" actId="14100"/>
          <ac:cxnSpMkLst>
            <pc:docMk/>
            <pc:sldMk cId="262712510" sldId="256"/>
            <ac:cxnSpMk id="103" creationId="{520480DF-F532-6CF4-1A37-9B2068BD1415}"/>
          </ac:cxnSpMkLst>
        </pc:cxnChg>
        <pc:cxnChg chg="add mod">
          <ac:chgData name="Charles Robbins" userId="2a2c6b74727e6a50" providerId="LiveId" clId="{8D90BA81-DD69-49E4-8748-2A5BF52F7EA7}" dt="2022-11-01T01:12:57.704" v="813" actId="1076"/>
          <ac:cxnSpMkLst>
            <pc:docMk/>
            <pc:sldMk cId="262712510" sldId="256"/>
            <ac:cxnSpMk id="107" creationId="{578D5EEA-E7AA-13FB-F34F-34EF2F03257B}"/>
          </ac:cxnSpMkLst>
        </pc:cxnChg>
        <pc:cxnChg chg="add mod">
          <ac:chgData name="Charles Robbins" userId="2a2c6b74727e6a50" providerId="LiveId" clId="{8D90BA81-DD69-49E4-8748-2A5BF52F7EA7}" dt="2022-11-01T01:12:57.704" v="813" actId="1076"/>
          <ac:cxnSpMkLst>
            <pc:docMk/>
            <pc:sldMk cId="262712510" sldId="256"/>
            <ac:cxnSpMk id="108" creationId="{379E463D-80D3-2E58-886F-14443E85E1FC}"/>
          </ac:cxnSpMkLst>
        </pc:cxnChg>
        <pc:cxnChg chg="add mod">
          <ac:chgData name="Charles Robbins" userId="2a2c6b74727e6a50" providerId="LiveId" clId="{8D90BA81-DD69-49E4-8748-2A5BF52F7EA7}" dt="2022-11-01T01:12:57.704" v="813" actId="1076"/>
          <ac:cxnSpMkLst>
            <pc:docMk/>
            <pc:sldMk cId="262712510" sldId="256"/>
            <ac:cxnSpMk id="118" creationId="{C6725927-42A8-46BA-8341-FCABEF783AEF}"/>
          </ac:cxnSpMkLst>
        </pc:cxnChg>
        <pc:cxnChg chg="add del mod">
          <ac:chgData name="Charles Robbins" userId="2a2c6b74727e6a50" providerId="LiveId" clId="{8D90BA81-DD69-49E4-8748-2A5BF52F7EA7}" dt="2022-11-01T01:04:21.798" v="769" actId="478"/>
          <ac:cxnSpMkLst>
            <pc:docMk/>
            <pc:sldMk cId="262712510" sldId="256"/>
            <ac:cxnSpMk id="120" creationId="{4EBE7E44-16AD-F12C-9385-D3C94F0D82D8}"/>
          </ac:cxnSpMkLst>
        </pc:cxnChg>
        <pc:cxnChg chg="add del mod">
          <ac:chgData name="Charles Robbins" userId="2a2c6b74727e6a50" providerId="LiveId" clId="{8D90BA81-DD69-49E4-8748-2A5BF52F7EA7}" dt="2022-11-01T01:04:22.853" v="770" actId="478"/>
          <ac:cxnSpMkLst>
            <pc:docMk/>
            <pc:sldMk cId="262712510" sldId="256"/>
            <ac:cxnSpMk id="121" creationId="{6AA1EAB6-52E5-04E0-0578-D0BDAD031722}"/>
          </ac:cxnSpMkLst>
        </pc:cxnChg>
        <pc:cxnChg chg="add mod">
          <ac:chgData name="Charles Robbins" userId="2a2c6b74727e6a50" providerId="LiveId" clId="{8D90BA81-DD69-49E4-8748-2A5BF52F7EA7}" dt="2022-11-01T01:12:57.704" v="813" actId="1076"/>
          <ac:cxnSpMkLst>
            <pc:docMk/>
            <pc:sldMk cId="262712510" sldId="256"/>
            <ac:cxnSpMk id="126" creationId="{FE956470-34D2-7BE3-885B-38D0E677B05B}"/>
          </ac:cxnSpMkLst>
        </pc:cxnChg>
        <pc:cxnChg chg="add mod">
          <ac:chgData name="Charles Robbins" userId="2a2c6b74727e6a50" providerId="LiveId" clId="{8D90BA81-DD69-49E4-8748-2A5BF52F7EA7}" dt="2022-11-01T01:12:57.704" v="813" actId="1076"/>
          <ac:cxnSpMkLst>
            <pc:docMk/>
            <pc:sldMk cId="262712510" sldId="256"/>
            <ac:cxnSpMk id="127" creationId="{445F8604-CBBC-E031-C5B8-BF2997705C74}"/>
          </ac:cxnSpMkLst>
        </pc:cxnChg>
        <pc:cxnChg chg="add mod">
          <ac:chgData name="Charles Robbins" userId="2a2c6b74727e6a50" providerId="LiveId" clId="{8D90BA81-DD69-49E4-8748-2A5BF52F7EA7}" dt="2022-11-01T01:12:57.704" v="813" actId="1076"/>
          <ac:cxnSpMkLst>
            <pc:docMk/>
            <pc:sldMk cId="262712510" sldId="256"/>
            <ac:cxnSpMk id="128" creationId="{BF2359F2-DA0A-905B-F0C8-E6B3C8381DDD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E63A96-7CF4-DE7E-4DEC-AC6B0D472C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8A1FFE-E118-C7B6-7CA8-4946E9687A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78943C-F3E5-C440-9B88-4AD942FE81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AA389-9A46-4286-982B-C3CD5AEFCE2E}" type="datetimeFigureOut">
              <a:rPr lang="en-US" smtClean="0"/>
              <a:t>7/7/2023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5B1640-5824-960B-69E3-AB8C90F9A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89A5EC-A935-4C37-F7B1-EC8C04ED2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85C2F-F082-410C-9933-AC8139737F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951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9A9A9B-D716-2E90-241D-22961179B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FF0E7A-EFEB-A815-206D-4F0E606BE4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51C0B8-0A84-4930-36C7-30A8E70D7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AA389-9A46-4286-982B-C3CD5AEFCE2E}" type="datetimeFigureOut">
              <a:rPr lang="en-US" smtClean="0"/>
              <a:t>7/7/2023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7E010A-F10B-8E32-CAFE-AED23D1744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9E28B3-D8D3-8D00-F771-66A66C636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85C2F-F082-410C-9933-AC8139737F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7745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FF06E63-7396-5035-A4C8-4140E9FE06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66D913-7576-78B9-A50E-252616C312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F031DD-1219-8160-4AB6-9260B51C09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AA389-9A46-4286-982B-C3CD5AEFCE2E}" type="datetimeFigureOut">
              <a:rPr lang="en-US" smtClean="0"/>
              <a:t>7/7/2023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796487-0D10-FD55-7D9C-AC4EA05AB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7BA31F-5A57-43BD-EFE3-D9056B880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85C2F-F082-410C-9933-AC8139737F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381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B79776-947A-FF42-3F12-B0D9F88979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D77FD3-CB7A-88A8-731F-0B2F5AD3DA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7441BA-7306-E7C3-294F-D1AB99B97A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AA389-9A46-4286-982B-C3CD5AEFCE2E}" type="datetimeFigureOut">
              <a:rPr lang="en-US" smtClean="0"/>
              <a:t>7/7/2023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76E754-AAD1-B239-7922-12346066EA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72B40-9416-14B7-45D0-AC69E1F48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85C2F-F082-410C-9933-AC8139737F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385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BF7C9D-E328-CEE7-FFB9-19BAE6ACD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D25474-2A77-E2B7-9ACD-F4C72E5D2F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51A71B-4CDB-8506-AA39-7D32B2C25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AA389-9A46-4286-982B-C3CD5AEFCE2E}" type="datetimeFigureOut">
              <a:rPr lang="en-US" smtClean="0"/>
              <a:t>7/7/2023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766E3F-846E-7150-AEA0-6E3CA8880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EE0C14-8357-9CC7-715F-95FD9AFCE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85C2F-F082-410C-9933-AC8139737F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325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638F82-680E-EA9F-4FDD-E5AA56DBF7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FD4BF6-9075-BD30-C72C-54927BA61C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1B9FBF-64F3-923F-BEC5-E8C9F0D723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2D9A98-5016-ECD7-B8B6-8A067BD224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AA389-9A46-4286-982B-C3CD5AEFCE2E}" type="datetimeFigureOut">
              <a:rPr lang="en-US" smtClean="0"/>
              <a:t>7/7/2023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47C3B6-CD69-75EA-13E5-ECA8B4AC2F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BF3C47-E93E-0ADF-8FBD-310867C46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85C2F-F082-410C-9933-AC8139737F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5997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0893C-5876-F412-2C83-90B9E3831B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CC4862-419C-D6C2-3667-88A17FC891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16754D-6F2E-976D-2EEB-5EF4970C1C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95B840-822F-9DA9-40CE-501DA67E93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AD95C11-91ED-7120-F799-36F0C78D207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07E6062-EA4E-8DA0-E8EB-3EE0CE35CC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AA389-9A46-4286-982B-C3CD5AEFCE2E}" type="datetimeFigureOut">
              <a:rPr lang="en-US" smtClean="0"/>
              <a:t>7/7/2023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461D9CF-0A29-F8E2-8793-797251C08F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D7DE8C7-920A-6A46-13AF-D19766A2C6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85C2F-F082-410C-9933-AC8139737F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1988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597AA1-C2E3-C2C1-5E57-ADB3424848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EA2B56-9549-15F0-E905-CDF5E0455A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AA389-9A46-4286-982B-C3CD5AEFCE2E}" type="datetimeFigureOut">
              <a:rPr lang="en-US" smtClean="0"/>
              <a:t>7/7/2023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DF9670-D79A-6FF6-65A7-4C7542E1EE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D9B24F-A61F-2C49-5921-095FD1A80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85C2F-F082-410C-9933-AC8139737F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27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E61A2F0-72FA-E618-B643-35CC876FCE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AA389-9A46-4286-982B-C3CD5AEFCE2E}" type="datetimeFigureOut">
              <a:rPr lang="en-US" smtClean="0"/>
              <a:t>7/7/2023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72EDBCE-8C5D-BD92-A79F-9259FE555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1EA7DA-DDFA-B2C6-6225-A2E71D75E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85C2F-F082-410C-9933-AC8139737F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4412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915170-318A-86E0-C2DC-C2D6AD68D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AC44E8-C3E1-DCEF-6A9A-B620CBD3A6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018BA9-6AAD-0B54-C5BE-36C7E86097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8C0A56-4AE0-DD3C-97BF-A505092040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AA389-9A46-4286-982B-C3CD5AEFCE2E}" type="datetimeFigureOut">
              <a:rPr lang="en-US" smtClean="0"/>
              <a:t>7/7/2023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CFBFA2-1619-2938-EFA6-24E4D73DC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C59376-A601-6446-210C-CB71EC84F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85C2F-F082-410C-9933-AC8139737F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4133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49052A-ADC9-0374-9F0C-FE0484B992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549922F-79B1-3855-7FD8-5A2824539A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371A42-AA0D-18A2-890C-65E9B077DB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6F16CD-0304-4A2C-4AEB-3486946BB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AA389-9A46-4286-982B-C3CD5AEFCE2E}" type="datetimeFigureOut">
              <a:rPr lang="en-US" smtClean="0"/>
              <a:t>7/7/2023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329ECC-898C-C5AA-C51E-68F18E8DF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7C848B-491E-FE85-DA94-06E8E8C4F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85C2F-F082-410C-9933-AC8139737F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877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4EBC397-1267-AA43-35D4-D21EF65DB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B9FAD2-08B0-138E-AF99-9806CDEBB9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9CC1CA-8538-3B81-2E26-46BBAC9457D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7AA389-9A46-4286-982B-C3CD5AEFCE2E}" type="datetimeFigureOut">
              <a:rPr lang="en-US" smtClean="0"/>
              <a:t>7/7/2023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10AAF3-D7FB-4D66-F0A4-94ED7CE989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C9A424-2311-A3B1-DB57-ADED09ACEE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685C2F-F082-410C-9933-AC8139737F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2657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5238560-5D3B-25F8-C8A4-BDB934B882EB}"/>
              </a:ext>
            </a:extLst>
          </p:cNvPr>
          <p:cNvSpPr/>
          <p:nvPr/>
        </p:nvSpPr>
        <p:spPr>
          <a:xfrm>
            <a:off x="362812" y="1806812"/>
            <a:ext cx="1238088" cy="69940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Teachers, Admins and Student Employees</a:t>
            </a:r>
          </a:p>
        </p:txBody>
      </p:sp>
      <p:sp>
        <p:nvSpPr>
          <p:cNvPr id="8" name="Flowchart: Magnetic Disk 7">
            <a:extLst>
              <a:ext uri="{FF2B5EF4-FFF2-40B4-BE49-F238E27FC236}">
                <a16:creationId xmlns:a16="http://schemas.microsoft.com/office/drawing/2014/main" id="{508702AF-F244-6D1A-4564-22AB9FFC3AE4}"/>
              </a:ext>
            </a:extLst>
          </p:cNvPr>
          <p:cNvSpPr/>
          <p:nvPr/>
        </p:nvSpPr>
        <p:spPr>
          <a:xfrm>
            <a:off x="3240306" y="4064084"/>
            <a:ext cx="848582" cy="954151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Absence Mgmt Data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3335037-2C34-7683-65FC-AF49AE246AB0}"/>
              </a:ext>
            </a:extLst>
          </p:cNvPr>
          <p:cNvCxnSpPr>
            <a:cxnSpLocks/>
            <a:stCxn id="4" idx="3"/>
          </p:cNvCxnSpPr>
          <p:nvPr/>
        </p:nvCxnSpPr>
        <p:spPr>
          <a:xfrm>
            <a:off x="1600900" y="2156514"/>
            <a:ext cx="298963" cy="201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48227A5-628E-9068-CBAA-92BDA706EE87}"/>
              </a:ext>
            </a:extLst>
          </p:cNvPr>
          <p:cNvCxnSpPr>
            <a:cxnSpLocks/>
            <a:stCxn id="60" idx="0"/>
            <a:endCxn id="57" idx="2"/>
          </p:cNvCxnSpPr>
          <p:nvPr/>
        </p:nvCxnSpPr>
        <p:spPr>
          <a:xfrm flipH="1" flipV="1">
            <a:off x="3643157" y="2568768"/>
            <a:ext cx="6619" cy="35453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val 28">
            <a:extLst>
              <a:ext uri="{FF2B5EF4-FFF2-40B4-BE49-F238E27FC236}">
                <a16:creationId xmlns:a16="http://schemas.microsoft.com/office/drawing/2014/main" id="{AB086913-D73B-4C06-48EB-44E9B54F4B63}"/>
              </a:ext>
            </a:extLst>
          </p:cNvPr>
          <p:cNvSpPr/>
          <p:nvPr/>
        </p:nvSpPr>
        <p:spPr>
          <a:xfrm>
            <a:off x="1915649" y="1717895"/>
            <a:ext cx="864876" cy="85087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Timesheet 2x per Month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EB0C105-5709-9293-642A-F14E9AE24FC7}"/>
              </a:ext>
            </a:extLst>
          </p:cNvPr>
          <p:cNvSpPr txBox="1"/>
          <p:nvPr/>
        </p:nvSpPr>
        <p:spPr>
          <a:xfrm flipH="1">
            <a:off x="362811" y="105111"/>
            <a:ext cx="27761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Pay Process Data Flow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7066952-E396-B784-F360-9613EDAC06CE}"/>
              </a:ext>
            </a:extLst>
          </p:cNvPr>
          <p:cNvSpPr txBox="1"/>
          <p:nvPr/>
        </p:nvSpPr>
        <p:spPr>
          <a:xfrm flipH="1">
            <a:off x="362812" y="6445112"/>
            <a:ext cx="22836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Revision 2 on 2-21-2023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488A4776-BC8E-2F67-8DC0-55A88B3C21F9}"/>
              </a:ext>
            </a:extLst>
          </p:cNvPr>
          <p:cNvSpPr/>
          <p:nvPr/>
        </p:nvSpPr>
        <p:spPr>
          <a:xfrm>
            <a:off x="3046924" y="1731075"/>
            <a:ext cx="1192465" cy="8376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Treasurer Office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Calc Total, Verify of Absence.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Signature on Timesheet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96FA2CE1-A276-FD54-7F99-897578A5B2FA}"/>
              </a:ext>
            </a:extLst>
          </p:cNvPr>
          <p:cNvCxnSpPr>
            <a:cxnSpLocks/>
          </p:cNvCxnSpPr>
          <p:nvPr/>
        </p:nvCxnSpPr>
        <p:spPr>
          <a:xfrm>
            <a:off x="2757160" y="2148673"/>
            <a:ext cx="298963" cy="201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Oval 59">
            <a:extLst>
              <a:ext uri="{FF2B5EF4-FFF2-40B4-BE49-F238E27FC236}">
                <a16:creationId xmlns:a16="http://schemas.microsoft.com/office/drawing/2014/main" id="{71318F7B-F902-F6F0-CAC9-9FC3D8DD5092}"/>
              </a:ext>
            </a:extLst>
          </p:cNvPr>
          <p:cNvSpPr/>
          <p:nvPr/>
        </p:nvSpPr>
        <p:spPr>
          <a:xfrm>
            <a:off x="3217338" y="2923304"/>
            <a:ext cx="864876" cy="85087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Absence Mgmt</a:t>
            </a: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4EB770ED-7CF7-F5FA-BFD4-142388AC8C8F}"/>
              </a:ext>
            </a:extLst>
          </p:cNvPr>
          <p:cNvCxnSpPr>
            <a:cxnSpLocks/>
          </p:cNvCxnSpPr>
          <p:nvPr/>
        </p:nvCxnSpPr>
        <p:spPr>
          <a:xfrm flipH="1" flipV="1">
            <a:off x="3659300" y="3781346"/>
            <a:ext cx="552" cy="27557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6921AF58-5E06-A315-0EA3-1AE1482E33CC}"/>
              </a:ext>
            </a:extLst>
          </p:cNvPr>
          <p:cNvCxnSpPr>
            <a:cxnSpLocks/>
          </p:cNvCxnSpPr>
          <p:nvPr/>
        </p:nvCxnSpPr>
        <p:spPr>
          <a:xfrm>
            <a:off x="4238836" y="2173818"/>
            <a:ext cx="298963" cy="201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Oval 62">
            <a:extLst>
              <a:ext uri="{FF2B5EF4-FFF2-40B4-BE49-F238E27FC236}">
                <a16:creationId xmlns:a16="http://schemas.microsoft.com/office/drawing/2014/main" id="{78FD58EF-F21E-8C1E-55C0-75091E6873F0}"/>
              </a:ext>
            </a:extLst>
          </p:cNvPr>
          <p:cNvSpPr/>
          <p:nvPr/>
        </p:nvSpPr>
        <p:spPr>
          <a:xfrm>
            <a:off x="4535364" y="1735199"/>
            <a:ext cx="864876" cy="85087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Keystate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USPS-R</a:t>
            </a:r>
          </a:p>
        </p:txBody>
      </p:sp>
      <p:sp>
        <p:nvSpPr>
          <p:cNvPr id="64" name="Flowchart: Magnetic Disk 63">
            <a:extLst>
              <a:ext uri="{FF2B5EF4-FFF2-40B4-BE49-F238E27FC236}">
                <a16:creationId xmlns:a16="http://schemas.microsoft.com/office/drawing/2014/main" id="{62E0E150-B031-1728-8F8F-26F170F244AF}"/>
              </a:ext>
            </a:extLst>
          </p:cNvPr>
          <p:cNvSpPr/>
          <p:nvPr/>
        </p:nvSpPr>
        <p:spPr>
          <a:xfrm>
            <a:off x="4612879" y="638530"/>
            <a:ext cx="709845" cy="784762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Meta Data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0F9C1582-95A1-44EF-A96A-221DB9F79956}"/>
              </a:ext>
            </a:extLst>
          </p:cNvPr>
          <p:cNvCxnSpPr>
            <a:cxnSpLocks/>
          </p:cNvCxnSpPr>
          <p:nvPr/>
        </p:nvCxnSpPr>
        <p:spPr>
          <a:xfrm flipV="1">
            <a:off x="4972035" y="1427416"/>
            <a:ext cx="0" cy="30365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>
            <a:extLst>
              <a:ext uri="{FF2B5EF4-FFF2-40B4-BE49-F238E27FC236}">
                <a16:creationId xmlns:a16="http://schemas.microsoft.com/office/drawing/2014/main" id="{9D703518-B1C4-59ED-795A-53890D945E30}"/>
              </a:ext>
            </a:extLst>
          </p:cNvPr>
          <p:cNvSpPr/>
          <p:nvPr/>
        </p:nvSpPr>
        <p:spPr>
          <a:xfrm>
            <a:off x="5695852" y="1717895"/>
            <a:ext cx="1192465" cy="8681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Treasurer Payroll Reports, Direct Deposit,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Physical Checks,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Check File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A2A8C02B-EF7D-C08A-0096-624166701104}"/>
              </a:ext>
            </a:extLst>
          </p:cNvPr>
          <p:cNvCxnSpPr>
            <a:cxnSpLocks/>
          </p:cNvCxnSpPr>
          <p:nvPr/>
        </p:nvCxnSpPr>
        <p:spPr>
          <a:xfrm>
            <a:off x="5398841" y="2166399"/>
            <a:ext cx="298963" cy="201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Flowchart: Magnetic Disk 70">
            <a:extLst>
              <a:ext uri="{FF2B5EF4-FFF2-40B4-BE49-F238E27FC236}">
                <a16:creationId xmlns:a16="http://schemas.microsoft.com/office/drawing/2014/main" id="{10526617-BF6A-3552-9924-A8C25C4ABDD9}"/>
              </a:ext>
            </a:extLst>
          </p:cNvPr>
          <p:cNvSpPr/>
          <p:nvPr/>
        </p:nvSpPr>
        <p:spPr>
          <a:xfrm>
            <a:off x="5944492" y="638530"/>
            <a:ext cx="709845" cy="784762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Google Drive</a:t>
            </a:r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3A7B74F5-232D-DEA9-98C9-94CBE4534428}"/>
              </a:ext>
            </a:extLst>
          </p:cNvPr>
          <p:cNvCxnSpPr>
            <a:cxnSpLocks/>
          </p:cNvCxnSpPr>
          <p:nvPr/>
        </p:nvCxnSpPr>
        <p:spPr>
          <a:xfrm>
            <a:off x="6881132" y="2169694"/>
            <a:ext cx="298963" cy="201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Oval 73">
            <a:extLst>
              <a:ext uri="{FF2B5EF4-FFF2-40B4-BE49-F238E27FC236}">
                <a16:creationId xmlns:a16="http://schemas.microsoft.com/office/drawing/2014/main" id="{C374BD2E-ABC5-F162-0F1C-6D6684D3F419}"/>
              </a:ext>
            </a:extLst>
          </p:cNvPr>
          <p:cNvSpPr/>
          <p:nvPr/>
        </p:nvSpPr>
        <p:spPr>
          <a:xfrm>
            <a:off x="7195881" y="1731075"/>
            <a:ext cx="864876" cy="85087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Direct Deposit Upload to Bank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FA1D4AC1-599C-29F8-FA37-87C13CB24A55}"/>
              </a:ext>
            </a:extLst>
          </p:cNvPr>
          <p:cNvCxnSpPr>
            <a:cxnSpLocks/>
          </p:cNvCxnSpPr>
          <p:nvPr/>
        </p:nvCxnSpPr>
        <p:spPr>
          <a:xfrm>
            <a:off x="8071645" y="2173818"/>
            <a:ext cx="298963" cy="201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tangle 75">
            <a:extLst>
              <a:ext uri="{FF2B5EF4-FFF2-40B4-BE49-F238E27FC236}">
                <a16:creationId xmlns:a16="http://schemas.microsoft.com/office/drawing/2014/main" id="{40564924-7576-0F2D-5A9D-B95D370B8F99}"/>
              </a:ext>
            </a:extLst>
          </p:cNvPr>
          <p:cNvSpPr/>
          <p:nvPr/>
        </p:nvSpPr>
        <p:spPr>
          <a:xfrm>
            <a:off x="8381496" y="1819079"/>
            <a:ext cx="1238088" cy="69940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Treasurer Verification of Transfer and Approval</a:t>
            </a:r>
          </a:p>
        </p:txBody>
      </p: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AB4AEE76-3138-ADB4-0344-CC92E7E9D33D}"/>
              </a:ext>
            </a:extLst>
          </p:cNvPr>
          <p:cNvCxnSpPr>
            <a:cxnSpLocks/>
          </p:cNvCxnSpPr>
          <p:nvPr/>
        </p:nvCxnSpPr>
        <p:spPr>
          <a:xfrm>
            <a:off x="9619584" y="2171436"/>
            <a:ext cx="298963" cy="201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>
            <a:extLst>
              <a:ext uri="{FF2B5EF4-FFF2-40B4-BE49-F238E27FC236}">
                <a16:creationId xmlns:a16="http://schemas.microsoft.com/office/drawing/2014/main" id="{722A7A2E-8E52-F849-C91F-8DF26CFA6200}"/>
              </a:ext>
            </a:extLst>
          </p:cNvPr>
          <p:cNvSpPr/>
          <p:nvPr/>
        </p:nvSpPr>
        <p:spPr>
          <a:xfrm>
            <a:off x="9929435" y="1816697"/>
            <a:ext cx="1238088" cy="69940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Bank Executes Direct Deposit</a:t>
            </a:r>
          </a:p>
        </p:txBody>
      </p:sp>
      <p:sp>
        <p:nvSpPr>
          <p:cNvPr id="80" name="Flowchart: Magnetic Disk 79">
            <a:extLst>
              <a:ext uri="{FF2B5EF4-FFF2-40B4-BE49-F238E27FC236}">
                <a16:creationId xmlns:a16="http://schemas.microsoft.com/office/drawing/2014/main" id="{3887DD10-FD41-5671-8186-7D5C541C1F9B}"/>
              </a:ext>
            </a:extLst>
          </p:cNvPr>
          <p:cNvSpPr/>
          <p:nvPr/>
        </p:nvSpPr>
        <p:spPr>
          <a:xfrm>
            <a:off x="7273396" y="638530"/>
            <a:ext cx="709845" cy="784762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Bank Data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973943F4-CC37-465C-478C-BA200969C2FF}"/>
              </a:ext>
            </a:extLst>
          </p:cNvPr>
          <p:cNvSpPr/>
          <p:nvPr/>
        </p:nvSpPr>
        <p:spPr>
          <a:xfrm>
            <a:off x="362812" y="2812545"/>
            <a:ext cx="1238088" cy="69940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Contract Employee</a:t>
            </a:r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85F7C84F-8970-3EEC-E748-A854FC3207EC}"/>
              </a:ext>
            </a:extLst>
          </p:cNvPr>
          <p:cNvCxnSpPr>
            <a:cxnSpLocks/>
          </p:cNvCxnSpPr>
          <p:nvPr/>
        </p:nvCxnSpPr>
        <p:spPr>
          <a:xfrm flipV="1">
            <a:off x="2480953" y="2568286"/>
            <a:ext cx="575170" cy="59396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D94323E1-FE26-AB03-BE90-4EC32D9AED5F}"/>
              </a:ext>
            </a:extLst>
          </p:cNvPr>
          <p:cNvCxnSpPr>
            <a:cxnSpLocks/>
            <a:stCxn id="86" idx="3"/>
          </p:cNvCxnSpPr>
          <p:nvPr/>
        </p:nvCxnSpPr>
        <p:spPr>
          <a:xfrm>
            <a:off x="1600900" y="3162247"/>
            <a:ext cx="88005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Oval 96">
            <a:extLst>
              <a:ext uri="{FF2B5EF4-FFF2-40B4-BE49-F238E27FC236}">
                <a16:creationId xmlns:a16="http://schemas.microsoft.com/office/drawing/2014/main" id="{07398906-E2BF-334B-65A4-9B9EE2390AE4}"/>
              </a:ext>
            </a:extLst>
          </p:cNvPr>
          <p:cNvSpPr/>
          <p:nvPr/>
        </p:nvSpPr>
        <p:spPr>
          <a:xfrm>
            <a:off x="5866976" y="2799541"/>
            <a:ext cx="864876" cy="85087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Print Checks</a:t>
            </a:r>
          </a:p>
        </p:txBody>
      </p:sp>
      <p:sp>
        <p:nvSpPr>
          <p:cNvPr id="99" name="Flowchart: Magnetic Disk 98">
            <a:extLst>
              <a:ext uri="{FF2B5EF4-FFF2-40B4-BE49-F238E27FC236}">
                <a16:creationId xmlns:a16="http://schemas.microsoft.com/office/drawing/2014/main" id="{AFCF8B66-5AE6-982A-B1A2-582AB2906550}"/>
              </a:ext>
            </a:extLst>
          </p:cNvPr>
          <p:cNvSpPr/>
          <p:nvPr/>
        </p:nvSpPr>
        <p:spPr>
          <a:xfrm>
            <a:off x="4594046" y="2936757"/>
            <a:ext cx="709845" cy="584772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Edge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Data</a:t>
            </a:r>
          </a:p>
        </p:txBody>
      </p: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B76361A0-4F81-1993-199F-DA6B2E36EA15}"/>
              </a:ext>
            </a:extLst>
          </p:cNvPr>
          <p:cNvCxnSpPr>
            <a:cxnSpLocks/>
            <a:endCxn id="97" idx="0"/>
          </p:cNvCxnSpPr>
          <p:nvPr/>
        </p:nvCxnSpPr>
        <p:spPr>
          <a:xfrm>
            <a:off x="6299414" y="2577829"/>
            <a:ext cx="0" cy="22171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Rectangle 101">
            <a:extLst>
              <a:ext uri="{FF2B5EF4-FFF2-40B4-BE49-F238E27FC236}">
                <a16:creationId xmlns:a16="http://schemas.microsoft.com/office/drawing/2014/main" id="{56EAE934-8275-E954-428C-E266C62755EC}"/>
              </a:ext>
            </a:extLst>
          </p:cNvPr>
          <p:cNvSpPr/>
          <p:nvPr/>
        </p:nvSpPr>
        <p:spPr>
          <a:xfrm>
            <a:off x="9929435" y="2880230"/>
            <a:ext cx="918007" cy="69940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Employee Pickup or Mail to their Address</a:t>
            </a:r>
          </a:p>
        </p:txBody>
      </p: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520480DF-F532-6CF4-1A37-9B2068BD1415}"/>
              </a:ext>
            </a:extLst>
          </p:cNvPr>
          <p:cNvCxnSpPr>
            <a:cxnSpLocks/>
            <a:stCxn id="97" idx="2"/>
            <a:endCxn id="99" idx="4"/>
          </p:cNvCxnSpPr>
          <p:nvPr/>
        </p:nvCxnSpPr>
        <p:spPr>
          <a:xfrm flipH="1">
            <a:off x="5303891" y="3224980"/>
            <a:ext cx="563085" cy="416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578D5EEA-E7AA-13FB-F34F-34EF2F03257B}"/>
              </a:ext>
            </a:extLst>
          </p:cNvPr>
          <p:cNvCxnSpPr>
            <a:cxnSpLocks/>
          </p:cNvCxnSpPr>
          <p:nvPr/>
        </p:nvCxnSpPr>
        <p:spPr>
          <a:xfrm flipV="1">
            <a:off x="6299414" y="1423292"/>
            <a:ext cx="0" cy="30365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379E463D-80D3-2E58-886F-14443E85E1FC}"/>
              </a:ext>
            </a:extLst>
          </p:cNvPr>
          <p:cNvCxnSpPr>
            <a:cxnSpLocks/>
          </p:cNvCxnSpPr>
          <p:nvPr/>
        </p:nvCxnSpPr>
        <p:spPr>
          <a:xfrm flipV="1">
            <a:off x="7628319" y="1431540"/>
            <a:ext cx="0" cy="30365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Rectangle 116">
            <a:extLst>
              <a:ext uri="{FF2B5EF4-FFF2-40B4-BE49-F238E27FC236}">
                <a16:creationId xmlns:a16="http://schemas.microsoft.com/office/drawing/2014/main" id="{CDFCFDF6-3B2A-14EB-31F3-3926244EAC94}"/>
              </a:ext>
            </a:extLst>
          </p:cNvPr>
          <p:cNvSpPr/>
          <p:nvPr/>
        </p:nvSpPr>
        <p:spPr>
          <a:xfrm>
            <a:off x="5866976" y="3872130"/>
            <a:ext cx="900710" cy="69940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Report Verification</a:t>
            </a:r>
          </a:p>
        </p:txBody>
      </p:sp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C6725927-42A8-46BA-8341-FCABEF783AEF}"/>
              </a:ext>
            </a:extLst>
          </p:cNvPr>
          <p:cNvCxnSpPr>
            <a:cxnSpLocks/>
            <a:endCxn id="102" idx="1"/>
          </p:cNvCxnSpPr>
          <p:nvPr/>
        </p:nvCxnSpPr>
        <p:spPr>
          <a:xfrm flipV="1">
            <a:off x="6731650" y="3229932"/>
            <a:ext cx="3197785" cy="128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Oval 118">
            <a:extLst>
              <a:ext uri="{FF2B5EF4-FFF2-40B4-BE49-F238E27FC236}">
                <a16:creationId xmlns:a16="http://schemas.microsoft.com/office/drawing/2014/main" id="{073130E3-2C97-2864-C344-A37CB7B67F1E}"/>
              </a:ext>
            </a:extLst>
          </p:cNvPr>
          <p:cNvSpPr/>
          <p:nvPr/>
        </p:nvSpPr>
        <p:spPr>
          <a:xfrm>
            <a:off x="5866976" y="4793246"/>
            <a:ext cx="900710" cy="83878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Bank Positive Pay</a:t>
            </a: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19A8F14F-3939-D68A-381D-8B2069FD5675}"/>
              </a:ext>
            </a:extLst>
          </p:cNvPr>
          <p:cNvSpPr/>
          <p:nvPr/>
        </p:nvSpPr>
        <p:spPr>
          <a:xfrm>
            <a:off x="5797970" y="5853746"/>
            <a:ext cx="1038721" cy="69940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Positive Pay Report with Authentication</a:t>
            </a:r>
          </a:p>
        </p:txBody>
      </p: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FE956470-34D2-7BE3-885B-38D0E677B05B}"/>
              </a:ext>
            </a:extLst>
          </p:cNvPr>
          <p:cNvCxnSpPr>
            <a:cxnSpLocks/>
          </p:cNvCxnSpPr>
          <p:nvPr/>
        </p:nvCxnSpPr>
        <p:spPr>
          <a:xfrm>
            <a:off x="6299414" y="3650419"/>
            <a:ext cx="0" cy="22171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445F8604-CBBC-E031-C5B8-BF2997705C74}"/>
              </a:ext>
            </a:extLst>
          </p:cNvPr>
          <p:cNvCxnSpPr>
            <a:cxnSpLocks/>
          </p:cNvCxnSpPr>
          <p:nvPr/>
        </p:nvCxnSpPr>
        <p:spPr>
          <a:xfrm>
            <a:off x="6317331" y="4571534"/>
            <a:ext cx="0" cy="22171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>
            <a:extLst>
              <a:ext uri="{FF2B5EF4-FFF2-40B4-BE49-F238E27FC236}">
                <a16:creationId xmlns:a16="http://schemas.microsoft.com/office/drawing/2014/main" id="{BF2359F2-DA0A-905B-F0C8-E6B3C8381DDD}"/>
              </a:ext>
            </a:extLst>
          </p:cNvPr>
          <p:cNvCxnSpPr>
            <a:cxnSpLocks/>
          </p:cNvCxnSpPr>
          <p:nvPr/>
        </p:nvCxnSpPr>
        <p:spPr>
          <a:xfrm>
            <a:off x="6317331" y="5632034"/>
            <a:ext cx="0" cy="22171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Rectangle 128">
            <a:extLst>
              <a:ext uri="{FF2B5EF4-FFF2-40B4-BE49-F238E27FC236}">
                <a16:creationId xmlns:a16="http://schemas.microsoft.com/office/drawing/2014/main" id="{CE82F417-6400-42A1-F71A-ACD3C3D2B82F}"/>
              </a:ext>
            </a:extLst>
          </p:cNvPr>
          <p:cNvSpPr/>
          <p:nvPr/>
        </p:nvSpPr>
        <p:spPr>
          <a:xfrm>
            <a:off x="7030614" y="244929"/>
            <a:ext cx="1137480" cy="2503412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5C7178F1-E696-77F5-A6FE-B87AE69644BC}"/>
              </a:ext>
            </a:extLst>
          </p:cNvPr>
          <p:cNvSpPr/>
          <p:nvPr/>
        </p:nvSpPr>
        <p:spPr>
          <a:xfrm>
            <a:off x="4381686" y="244929"/>
            <a:ext cx="1137480" cy="2497467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4380776D-B378-7221-4EAE-6D54F0733541}"/>
              </a:ext>
            </a:extLst>
          </p:cNvPr>
          <p:cNvSpPr/>
          <p:nvPr/>
        </p:nvSpPr>
        <p:spPr>
          <a:xfrm>
            <a:off x="3100781" y="2860319"/>
            <a:ext cx="1137480" cy="2477357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E756B918-29BF-81E1-C0F5-9978C1A768C3}"/>
              </a:ext>
            </a:extLst>
          </p:cNvPr>
          <p:cNvSpPr/>
          <p:nvPr/>
        </p:nvSpPr>
        <p:spPr>
          <a:xfrm>
            <a:off x="5708172" y="244929"/>
            <a:ext cx="1137480" cy="1353158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BA553DBD-E3F2-BBD1-1FD6-AD9FA9758F42}"/>
              </a:ext>
            </a:extLst>
          </p:cNvPr>
          <p:cNvSpPr txBox="1"/>
          <p:nvPr/>
        </p:nvSpPr>
        <p:spPr>
          <a:xfrm>
            <a:off x="7030613" y="248062"/>
            <a:ext cx="669586" cy="277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Bank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9D54A62A-6199-4142-E596-C52AAFCB08BC}"/>
              </a:ext>
            </a:extLst>
          </p:cNvPr>
          <p:cNvSpPr txBox="1"/>
          <p:nvPr/>
        </p:nvSpPr>
        <p:spPr>
          <a:xfrm>
            <a:off x="5730250" y="242201"/>
            <a:ext cx="669586" cy="277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Google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73236122-89AB-25E1-5ADE-DC8878B58B46}"/>
              </a:ext>
            </a:extLst>
          </p:cNvPr>
          <p:cNvSpPr txBox="1"/>
          <p:nvPr/>
        </p:nvSpPr>
        <p:spPr>
          <a:xfrm>
            <a:off x="4360271" y="243607"/>
            <a:ext cx="787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Keystate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B9CDE1EF-FD08-99E1-78C8-72A4E75BE975}"/>
              </a:ext>
            </a:extLst>
          </p:cNvPr>
          <p:cNvSpPr txBox="1"/>
          <p:nvPr/>
        </p:nvSpPr>
        <p:spPr>
          <a:xfrm>
            <a:off x="3099056" y="5039032"/>
            <a:ext cx="11924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Absence Mgmt</a:t>
            </a: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6391D941-8645-BB17-8CEC-B744CA9803D9}"/>
              </a:ext>
            </a:extLst>
          </p:cNvPr>
          <p:cNvSpPr/>
          <p:nvPr/>
        </p:nvSpPr>
        <p:spPr>
          <a:xfrm>
            <a:off x="4381686" y="2860319"/>
            <a:ext cx="1137480" cy="1011811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6E35F774-D6DF-AE90-F5B9-7D8E89E5D7A6}"/>
              </a:ext>
            </a:extLst>
          </p:cNvPr>
          <p:cNvSpPr txBox="1"/>
          <p:nvPr/>
        </p:nvSpPr>
        <p:spPr>
          <a:xfrm>
            <a:off x="4382707" y="3547104"/>
            <a:ext cx="7946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Edge</a:t>
            </a:r>
          </a:p>
        </p:txBody>
      </p:sp>
    </p:spTree>
    <p:extLst>
      <p:ext uri="{BB962C8B-B14F-4D97-AF65-F5344CB8AC3E}">
        <p14:creationId xmlns:p14="http://schemas.microsoft.com/office/powerpoint/2010/main" val="2627125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99</Words>
  <Application>Microsoft Office PowerPoint</Application>
  <PresentationFormat>Widescreen</PresentationFormat>
  <Paragraphs>33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Charles Robbins</dc:creator>
  <cp:lastModifiedBy>Charles Robbins</cp:lastModifiedBy>
  <cp:revision>3</cp:revision>
  <dcterms:created xsi:type="dcterms:W3CDTF">2022-11-01T00:10:27Z</dcterms:created>
  <dcterms:modified xsi:type="dcterms:W3CDTF">2023-07-07T15:17:59Z</dcterms:modified>
</cp:coreProperties>
</file>